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5B53-7010-46A8-8EFD-5831AE6D80C5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6894-773B-4204-BD32-1AC7A96D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7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5B53-7010-46A8-8EFD-5831AE6D80C5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6894-773B-4204-BD32-1AC7A96D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6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5B53-7010-46A8-8EFD-5831AE6D80C5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6894-773B-4204-BD32-1AC7A96D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4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5B53-7010-46A8-8EFD-5831AE6D80C5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6894-773B-4204-BD32-1AC7A96D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6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5B53-7010-46A8-8EFD-5831AE6D80C5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6894-773B-4204-BD32-1AC7A96D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5B53-7010-46A8-8EFD-5831AE6D80C5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6894-773B-4204-BD32-1AC7A96D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4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5B53-7010-46A8-8EFD-5831AE6D80C5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6894-773B-4204-BD32-1AC7A96D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5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5B53-7010-46A8-8EFD-5831AE6D80C5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6894-773B-4204-BD32-1AC7A96D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9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5B53-7010-46A8-8EFD-5831AE6D80C5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6894-773B-4204-BD32-1AC7A96D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7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5B53-7010-46A8-8EFD-5831AE6D80C5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6894-773B-4204-BD32-1AC7A96D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9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5B53-7010-46A8-8EFD-5831AE6D80C5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6894-773B-4204-BD32-1AC7A96D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3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55B53-7010-46A8-8EFD-5831AE6D80C5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56894-773B-4204-BD32-1AC7A96D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3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veryicon.com/icons/internet--web/icons-web-20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olor-hex.com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Your GIMP Portfolio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Navigation Menu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80498"/>
            <a:ext cx="12122842" cy="738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16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58" y="189186"/>
            <a:ext cx="12081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Create a navigation menu for your portfolio site. The following is an EXAMPLE, you do not have to create this, but you do have to make one for your portfolio site.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0358" y="765223"/>
            <a:ext cx="9071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decided I wanted to use the Horizontal </a:t>
            </a:r>
            <a:r>
              <a:rPr lang="en-US" dirty="0" err="1" smtClean="0"/>
              <a:t>Nav</a:t>
            </a:r>
            <a:r>
              <a:rPr lang="en-US" dirty="0" smtClean="0"/>
              <a:t> Menu (from the menus page).</a:t>
            </a:r>
          </a:p>
          <a:p>
            <a:r>
              <a:rPr lang="en-US" dirty="0" smtClean="0"/>
              <a:t>I went to </a:t>
            </a:r>
            <a:r>
              <a:rPr lang="en-US" dirty="0" smtClean="0">
                <a:hlinkClick r:id="rId2"/>
              </a:rPr>
              <a:t>http://www.veryicon.com/icons/internet--web/icons-web-20/</a:t>
            </a:r>
            <a:r>
              <a:rPr lang="en-US" dirty="0" smtClean="0"/>
              <a:t>  and typed in text, badges, etc. and found icons for each page I’m going to create. I download the 16x16 windows .</a:t>
            </a:r>
            <a:r>
              <a:rPr lang="en-US" dirty="0" err="1" smtClean="0"/>
              <a:t>ico</a:t>
            </a:r>
            <a:r>
              <a:rPr lang="en-US" dirty="0" smtClean="0"/>
              <a:t> versions.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100" y="562759"/>
            <a:ext cx="2868850" cy="30456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56" y="4083286"/>
            <a:ext cx="7126540" cy="21595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25800" y="51630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0357" y="1944022"/>
            <a:ext cx="8930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Create your gimp portfolio site folder </a:t>
            </a:r>
            <a:r>
              <a:rPr lang="en-US" dirty="0" smtClean="0"/>
              <a:t>on the server (if you haven’t already) create an index.html page and add the &lt;html&gt;, &lt;</a:t>
            </a:r>
            <a:r>
              <a:rPr lang="en-US" dirty="0"/>
              <a:t>head</a:t>
            </a:r>
            <a:r>
              <a:rPr lang="en-US" dirty="0" smtClean="0"/>
              <a:t>&gt;, &lt;</a:t>
            </a:r>
            <a:r>
              <a:rPr lang="en-US" dirty="0"/>
              <a:t>title</a:t>
            </a:r>
            <a:r>
              <a:rPr lang="en-US" dirty="0" smtClean="0"/>
              <a:t>&gt;, &lt;/</a:t>
            </a:r>
            <a:r>
              <a:rPr lang="en-US" dirty="0"/>
              <a:t>title</a:t>
            </a:r>
            <a:r>
              <a:rPr lang="en-US" dirty="0" smtClean="0"/>
              <a:t>&gt;, &lt;/</a:t>
            </a:r>
            <a:r>
              <a:rPr lang="en-US" dirty="0"/>
              <a:t>head</a:t>
            </a:r>
            <a:r>
              <a:rPr lang="en-US" dirty="0" smtClean="0"/>
              <a:t>&gt;, &lt;</a:t>
            </a:r>
            <a:r>
              <a:rPr lang="en-US" dirty="0"/>
              <a:t>body</a:t>
            </a:r>
            <a:r>
              <a:rPr lang="en-US" dirty="0" smtClean="0"/>
              <a:t>&gt;, &lt;/</a:t>
            </a:r>
            <a:r>
              <a:rPr lang="en-US" dirty="0"/>
              <a:t>body</a:t>
            </a:r>
            <a:r>
              <a:rPr lang="en-US" dirty="0" smtClean="0"/>
              <a:t>&gt;, </a:t>
            </a:r>
            <a:r>
              <a:rPr lang="en-US" dirty="0"/>
              <a:t>and </a:t>
            </a:r>
            <a:r>
              <a:rPr lang="en-US" dirty="0" smtClean="0"/>
              <a:t>&lt;/html&gt;tags. Go ahead and add the &lt;header&gt; and  &lt;</a:t>
            </a:r>
            <a:r>
              <a:rPr lang="en-US" dirty="0" err="1" smtClean="0"/>
              <a:t>nav</a:t>
            </a:r>
            <a:r>
              <a:rPr lang="en-US" dirty="0" smtClean="0"/>
              <a:t>&gt;  sections to it as well.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0356" y="2834869"/>
            <a:ext cx="9236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</a:t>
            </a:r>
            <a:r>
              <a:rPr lang="en-US" dirty="0" err="1" smtClean="0"/>
              <a:t>Nav</a:t>
            </a:r>
            <a:r>
              <a:rPr lang="en-US" dirty="0" smtClean="0"/>
              <a:t> section create your navigation links.</a:t>
            </a:r>
          </a:p>
          <a:p>
            <a:r>
              <a:rPr lang="en-US" dirty="0" smtClean="0"/>
              <a:t>Be sure to add an images folder to the server and add all of your icon images to it. </a:t>
            </a:r>
          </a:p>
          <a:p>
            <a:r>
              <a:rPr lang="en-US" dirty="0" smtClean="0"/>
              <a:t>I added my gimp portfolio banner to the images folder as well and a link to display the banner on the index.html page.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202" y="6290931"/>
            <a:ext cx="7868748" cy="5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42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700" y="139700"/>
            <a:ext cx="398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Create a </a:t>
            </a:r>
            <a:r>
              <a:rPr lang="en-US" dirty="0" err="1" smtClean="0"/>
              <a:t>css</a:t>
            </a:r>
            <a:r>
              <a:rPr lang="en-US" dirty="0" smtClean="0"/>
              <a:t> style page and upload it to the server. Make sure you link to the style page from your index page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991" y="67890"/>
            <a:ext cx="6005502" cy="12910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2709597"/>
            <a:ext cx="4277322" cy="38010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56" y="1455667"/>
            <a:ext cx="2419688" cy="10002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124" y="2395227"/>
            <a:ext cx="3419952" cy="44297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95672" y="1455667"/>
            <a:ext cx="5744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Make adjustments from the original CSS design as needed.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21144" y="1824999"/>
            <a:ext cx="9164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 played around with several </a:t>
            </a:r>
            <a:r>
              <a:rPr lang="en-US" dirty="0" err="1" smtClean="0"/>
              <a:t>nav</a:t>
            </a:r>
            <a:r>
              <a:rPr lang="en-US" dirty="0" smtClean="0"/>
              <a:t>  background colors and I pulled the original color from one of the spheres then went to </a:t>
            </a:r>
            <a:r>
              <a:rPr lang="en-US" dirty="0" smtClean="0">
                <a:hlinkClick r:id="rId6"/>
              </a:rPr>
              <a:t>www.color-hex.com/</a:t>
            </a:r>
            <a:r>
              <a:rPr lang="en-US" dirty="0" smtClean="0"/>
              <a:t> to find a lighter shade.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388" y="4977020"/>
            <a:ext cx="1523809" cy="63492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58991" y="4330689"/>
            <a:ext cx="3681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created and added a hover button, then gave it a border radius using CSS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59474" y="5849655"/>
            <a:ext cx="398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Remember this is YOUR portfolio site. Be creative change colors, change style, make it your own. </a:t>
            </a:r>
            <a:r>
              <a:rPr lang="en-US" b="1" dirty="0" smtClean="0">
                <a:sym typeface="Wingdings" panose="05000000000000000000" pitchFamily="2" charset="2"/>
              </a:rPr>
              <a:t>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7895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869" y="726556"/>
            <a:ext cx="9535856" cy="5811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395" y="2125105"/>
            <a:ext cx="9516803" cy="5811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2734" y="357224"/>
            <a:ext cx="2455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Regular </a:t>
            </a:r>
            <a:r>
              <a:rPr lang="en-US" b="1" dirty="0" err="1" smtClean="0"/>
              <a:t>Nav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2734" y="1676994"/>
            <a:ext cx="3532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Regular </a:t>
            </a:r>
            <a:r>
              <a:rPr lang="en-US" b="1" dirty="0" err="1" smtClean="0"/>
              <a:t>Nav</a:t>
            </a:r>
            <a:r>
              <a:rPr lang="en-US" b="1" dirty="0" smtClean="0"/>
              <a:t> with Hover button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284" y="3095832"/>
            <a:ext cx="9678751" cy="35723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104" y="3523654"/>
            <a:ext cx="2246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Banner image with </a:t>
            </a:r>
            <a:r>
              <a:rPr lang="en-US" b="1" dirty="0" err="1" smtClean="0"/>
              <a:t>Nav</a:t>
            </a:r>
            <a:r>
              <a:rPr lang="en-US" b="1" dirty="0" smtClean="0"/>
              <a:t> and hover effect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7984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327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Your GIMP Portfolio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GIMP Portfolio</dc:title>
  <dc:creator>Microsoft account</dc:creator>
  <cp:lastModifiedBy>Windows User</cp:lastModifiedBy>
  <cp:revision>18</cp:revision>
  <dcterms:created xsi:type="dcterms:W3CDTF">2014-06-15T15:33:54Z</dcterms:created>
  <dcterms:modified xsi:type="dcterms:W3CDTF">2014-07-19T11:55:55Z</dcterms:modified>
</cp:coreProperties>
</file>